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56" r:id="rId4"/>
    <p:sldId id="258" r:id="rId5"/>
    <p:sldId id="257" r:id="rId6"/>
    <p:sldId id="259" r:id="rId7"/>
    <p:sldId id="261" r:id="rId8"/>
    <p:sldId id="264" r:id="rId9"/>
  </p:sldIdLst>
  <p:sldSz cx="12192000" cy="6858000"/>
  <p:notesSz cx="7077075" cy="9363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40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INDI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NDI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 b="0"/>
            </a:pPr>
            <a:r>
              <a:rPr lang="es-MX" sz="2000" b="0"/>
              <a:t>Distribución del Recurso Humano</a:t>
            </a:r>
          </a:p>
        </c:rich>
      </c:tx>
      <c:layout>
        <c:manualLayout>
          <c:xMode val="edge"/>
          <c:yMode val="edge"/>
          <c:x val="0.20507516462601727"/>
          <c:y val="4.81717101571433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65315557128801"/>
          <c:y val="0.1929733024946419"/>
          <c:w val="0.65327963902177"/>
          <c:h val="0.6564673850975089"/>
        </c:manualLayout>
      </c:layout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spPr/>
              <c:txPr>
                <a:bodyPr rot="0" vert="horz"/>
                <a:lstStyle/>
                <a:p>
                  <a:pPr>
                    <a:defRPr sz="1600"/>
                  </a:pPr>
                  <a:endParaRPr lang="es-MX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s-MX" smtClean="0"/>
                      <a:t>Entidades</a:t>
                    </a:r>
                    <a:r>
                      <a:rPr lang="es-MX" dirty="0"/>
                      <a:t>
29%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/>
              <c:txPr>
                <a:bodyPr rot="0" vert="horz"/>
                <a:lstStyle/>
                <a:p>
                  <a:pPr>
                    <a:defRPr sz="1400"/>
                  </a:pPr>
                  <a:endParaRPr lang="es-MX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7525413977762583"/>
                  <c:y val="-0.1041255221365006"/>
                </c:manualLayout>
              </c:layout>
              <c:spPr/>
              <c:txPr>
                <a:bodyPr rot="0" vert="horz"/>
                <a:lstStyle/>
                <a:p>
                  <a:pPr>
                    <a:defRPr sz="1600"/>
                  </a:pPr>
                  <a:endParaRPr lang="es-MX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1960487000999875E-2"/>
                  <c:y val="-0.142558538701132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8598662642724503E-2"/>
                  <c:y val="-0.14202499926785597"/>
                </c:manualLayout>
              </c:layout>
              <c:spPr/>
              <c:txPr>
                <a:bodyPr rot="0" vert="horz"/>
                <a:lstStyle/>
                <a:p>
                  <a:pPr>
                    <a:defRPr sz="1400"/>
                  </a:pPr>
                  <a:endParaRPr lang="es-MX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Hoja1!$C$9:$C$15</c:f>
              <c:strCache>
                <c:ptCount val="7"/>
                <c:pt idx="0">
                  <c:v>Municipios</c:v>
                </c:pt>
                <c:pt idx="1">
                  <c:v>Desempeño</c:v>
                </c:pt>
                <c:pt idx="2">
                  <c:v>Administración y Finanzas</c:v>
                </c:pt>
                <c:pt idx="3">
                  <c:v>Jurídico</c:v>
                </c:pt>
                <c:pt idx="4">
                  <c:v>Secretaría Técnica</c:v>
                </c:pt>
                <c:pt idx="5">
                  <c:v>Jefatura</c:v>
                </c:pt>
                <c:pt idx="6">
                  <c:v>Normatividad</c:v>
                </c:pt>
              </c:strCache>
            </c:strRef>
          </c:cat>
          <c:val>
            <c:numRef>
              <c:f>Hoja1!$D$9:$D$15</c:f>
              <c:numCache>
                <c:formatCode>General</c:formatCode>
                <c:ptCount val="7"/>
                <c:pt idx="0">
                  <c:v>58</c:v>
                </c:pt>
                <c:pt idx="1">
                  <c:v>53</c:v>
                </c:pt>
                <c:pt idx="2">
                  <c:v>30</c:v>
                </c:pt>
                <c:pt idx="3">
                  <c:v>17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Hoja1!$C$27:$C$31</c:f>
              <c:strCache>
                <c:ptCount val="5"/>
                <c:pt idx="0">
                  <c:v>BASE</c:v>
                </c:pt>
                <c:pt idx="1">
                  <c:v>SINDICATO</c:v>
                </c:pt>
                <c:pt idx="2">
                  <c:v>ASEY</c:v>
                </c:pt>
                <c:pt idx="3">
                  <c:v>PROFIS</c:v>
                </c:pt>
                <c:pt idx="4">
                  <c:v>SERVICIO SOCIAL, PRACTICAS PROFESIONALES Y ESTADIAS</c:v>
                </c:pt>
              </c:strCache>
            </c:strRef>
          </c:cat>
          <c:val>
            <c:numRef>
              <c:f>Hoja1!$D$27:$D$31</c:f>
              <c:numCache>
                <c:formatCode>General</c:formatCode>
                <c:ptCount val="5"/>
                <c:pt idx="0">
                  <c:v>40</c:v>
                </c:pt>
                <c:pt idx="1">
                  <c:v>30</c:v>
                </c:pt>
                <c:pt idx="2">
                  <c:v>59</c:v>
                </c:pt>
                <c:pt idx="3">
                  <c:v>20</c:v>
                </c:pt>
                <c:pt idx="4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75647040"/>
        <c:axId val="375649000"/>
      </c:barChart>
      <c:catAx>
        <c:axId val="37564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 b="1"/>
            </a:pPr>
            <a:endParaRPr lang="es-MX"/>
          </a:p>
        </c:txPr>
        <c:crossAx val="375649000"/>
        <c:crosses val="autoZero"/>
        <c:auto val="1"/>
        <c:lblAlgn val="ctr"/>
        <c:lblOffset val="100"/>
        <c:noMultiLvlLbl val="0"/>
      </c:catAx>
      <c:valAx>
        <c:axId val="375649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s-MX"/>
          </a:p>
        </c:txPr>
        <c:crossAx val="375647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1FDDE-F5D9-4F12-8B06-06715EA68D0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D0BD88D4-2750-4E04-A1CB-735D16940B56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2400" b="1" dirty="0" smtClean="0">
              <a:solidFill>
                <a:schemeClr val="bg1"/>
              </a:solidFill>
            </a:rPr>
            <a:t>NUEVAS DISPOSICIONES LEGALES</a:t>
          </a:r>
          <a:endParaRPr lang="es-MX" sz="2400" b="1" dirty="0">
            <a:solidFill>
              <a:schemeClr val="bg1"/>
            </a:solidFill>
          </a:endParaRPr>
        </a:p>
      </dgm:t>
    </dgm:pt>
    <dgm:pt modelId="{CA676E6B-BA61-41E5-B976-B97A60EB5AD3}" type="parTrans" cxnId="{FD8CC738-394E-406D-91AD-BE51A66A49CC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8A01547C-8DF3-4BB7-9DBB-D7A68C574A22}" type="sibTrans" cxnId="{FD8CC738-394E-406D-91AD-BE51A66A49CC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9D8FCF22-10C1-4C81-AFE3-87D4EC919D77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Sistema Nacional Anticorrupción</a:t>
          </a:r>
          <a:endParaRPr lang="es-MX" sz="2400" dirty="0">
            <a:solidFill>
              <a:schemeClr val="bg1"/>
            </a:solidFill>
          </a:endParaRPr>
        </a:p>
      </dgm:t>
    </dgm:pt>
    <dgm:pt modelId="{A0BE5424-A185-461A-9537-C8BB4D31D48B}" type="parTrans" cxnId="{46971592-50F0-4D37-BD5F-6FE076D3CF07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5BE37F85-A39F-4F09-A905-98E1B6942916}" type="sibTrans" cxnId="{46971592-50F0-4D37-BD5F-6FE076D3CF07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637284ED-FEF8-4738-810F-6595827BFD43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Solicitud de información para planeación en el ejercicio en curso</a:t>
          </a:r>
          <a:endParaRPr lang="es-MX" sz="2000" dirty="0">
            <a:solidFill>
              <a:schemeClr val="tx1"/>
            </a:solidFill>
          </a:endParaRPr>
        </a:p>
      </dgm:t>
    </dgm:pt>
    <dgm:pt modelId="{2D3BB207-2605-4911-9788-40184F52F85C}" type="parTrans" cxnId="{61B3054C-7CAE-4EE7-9E78-245D02DBF542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2F0B1DB3-CF84-4CF3-BDE7-13B7770E59AE}" type="sibTrans" cxnId="{61B3054C-7CAE-4EE7-9E78-245D02DBF542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DCF9A25C-A05B-4242-BAC7-A28D830A9B34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Ley de Acceso a la Información </a:t>
          </a:r>
          <a:endParaRPr lang="es-MX" sz="2400" dirty="0">
            <a:solidFill>
              <a:schemeClr val="bg1"/>
            </a:solidFill>
          </a:endParaRPr>
        </a:p>
      </dgm:t>
    </dgm:pt>
    <dgm:pt modelId="{8C1C65D0-73CA-4778-8A50-424109222516}" type="parTrans" cxnId="{EB2DA228-8827-4219-B84E-E96C3DF10433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7E97E0F8-0EEE-4FDE-8B04-2CDF40DACB8F}" type="sibTrans" cxnId="{EB2DA228-8827-4219-B84E-E96C3DF10433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F520C0C5-FBDC-4448-81AD-DD4569F61626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Titular de la unidad de transparencia</a:t>
          </a:r>
          <a:endParaRPr lang="es-MX" sz="2000" dirty="0">
            <a:solidFill>
              <a:schemeClr val="tx1"/>
            </a:solidFill>
          </a:endParaRPr>
        </a:p>
      </dgm:t>
    </dgm:pt>
    <dgm:pt modelId="{9CD6099E-D33F-40AF-971F-629DC0D4D471}" type="parTrans" cxnId="{C72C0707-B8E0-4CE8-84F5-A9C179BFCCF0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6D273058-027D-4E44-A461-2221D9CA4286}" type="sibTrans" cxnId="{C72C0707-B8E0-4CE8-84F5-A9C179BFCCF0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1E0187A8-9570-441A-A6B1-E3EF53893FAA}">
      <dgm:prSet custT="1"/>
      <dgm:spPr/>
      <dgm:t>
        <a:bodyPr/>
        <a:lstStyle/>
        <a:p>
          <a:r>
            <a:rPr lang="es-MX" sz="2400" dirty="0" smtClean="0">
              <a:solidFill>
                <a:schemeClr val="bg1"/>
              </a:solidFill>
            </a:rPr>
            <a:t>Ley de disciplina financiera</a:t>
          </a:r>
          <a:endParaRPr lang="es-MX" sz="2400" dirty="0">
            <a:solidFill>
              <a:schemeClr val="bg1"/>
            </a:solidFill>
          </a:endParaRPr>
        </a:p>
      </dgm:t>
    </dgm:pt>
    <dgm:pt modelId="{2B0F950D-6635-4D65-92B1-C8F3299A9F7F}" type="parTrans" cxnId="{AEB57CFE-3464-46C0-AD62-93872A784658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A98F1E37-5F46-4E24-9873-C8DCFB05C0C2}" type="sibTrans" cxnId="{AEB57CFE-3464-46C0-AD62-93872A784658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050766DF-2198-432F-8942-069DEDFDCCCA}">
      <dgm:prSet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Auditorías de deuda pública estatal y municipal</a:t>
          </a:r>
        </a:p>
      </dgm:t>
    </dgm:pt>
    <dgm:pt modelId="{8D7DFD9B-BCEE-443B-BD17-58C9C89DA750}" type="parTrans" cxnId="{2018F6A6-5E55-42A7-9273-764D7C5A0047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E5BEF27E-CB62-4602-AB29-BE25A2DF2B91}" type="sibTrans" cxnId="{2018F6A6-5E55-42A7-9273-764D7C5A0047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34AA413F-E4AF-47E3-8A4D-443757E01B82}">
      <dgm:prSet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Comité de transparencia (por lo menos 3 personas)</a:t>
          </a:r>
        </a:p>
      </dgm:t>
    </dgm:pt>
    <dgm:pt modelId="{3B3904C2-CADB-4EA5-A3B4-A7625643F83C}" type="parTrans" cxnId="{49377B5E-9574-46F8-AC28-087DD56C7A31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7E34B704-23FE-49BD-B8B7-3444FA7911E5}" type="sibTrans" cxnId="{49377B5E-9574-46F8-AC28-087DD56C7A31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03E573D3-49D2-473D-9570-D79AAA4C1169}">
      <dgm:prSet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Tres informes individuales </a:t>
          </a:r>
        </a:p>
      </dgm:t>
    </dgm:pt>
    <dgm:pt modelId="{DC450F39-550C-4B0F-B859-43F50EA58830}" type="parTrans" cxnId="{978E4D51-BF24-4FF0-953C-E48E69526DF8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D11A6978-BEDE-437A-B258-6ABB5F720143}" type="sibTrans" cxnId="{978E4D51-BF24-4FF0-953C-E48E69526DF8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84482684-D194-473B-83F9-826CF76A7B92}">
      <dgm:prSet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Auditorías del ejercicio en curso derivadas de denuncias</a:t>
          </a:r>
        </a:p>
      </dgm:t>
    </dgm:pt>
    <dgm:pt modelId="{651EEDE1-FF0D-42B4-9431-3AC8FA38CC20}" type="parTrans" cxnId="{7B0E6DEE-E972-4BE3-900E-ACCA6590B39E}">
      <dgm:prSet custT="1"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BFAE1F6C-91D9-4AA0-82CA-B9F92B7F065D}" type="sibTrans" cxnId="{7B0E6DEE-E972-4BE3-900E-ACCA6590B39E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9204FE52-1EFC-4975-8364-879BF27A19DF}" type="pres">
      <dgm:prSet presAssocID="{85F1FDDE-F5D9-4F12-8B06-06715EA68D0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1756B99-0139-49E4-A70B-1BD1E9F474FA}" type="pres">
      <dgm:prSet presAssocID="{D0BD88D4-2750-4E04-A1CB-735D16940B56}" presName="root1" presStyleCnt="0"/>
      <dgm:spPr/>
    </dgm:pt>
    <dgm:pt modelId="{B4315545-293A-40A6-AAB3-063CD5013D7A}" type="pres">
      <dgm:prSet presAssocID="{D0BD88D4-2750-4E04-A1CB-735D16940B56}" presName="LevelOneTextNode" presStyleLbl="node0" presStyleIdx="0" presStyleCnt="1" custScaleX="118953" custScaleY="161877" custLinFactNeighborX="-55429" custLinFactNeighborY="16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0D735A-C49C-45DA-A31A-85F57A3D2904}" type="pres">
      <dgm:prSet presAssocID="{D0BD88D4-2750-4E04-A1CB-735D16940B56}" presName="level2hierChild" presStyleCnt="0"/>
      <dgm:spPr/>
    </dgm:pt>
    <dgm:pt modelId="{4D7AF695-0C0E-4ED2-9236-8445757BDCD8}" type="pres">
      <dgm:prSet presAssocID="{A0BE5424-A185-461A-9537-C8BB4D31D48B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16403BC6-8007-4A80-B474-BAE7D582CE73}" type="pres">
      <dgm:prSet presAssocID="{A0BE5424-A185-461A-9537-C8BB4D31D48B}" presName="connTx" presStyleLbl="parChTrans1D2" presStyleIdx="0" presStyleCnt="3"/>
      <dgm:spPr/>
      <dgm:t>
        <a:bodyPr/>
        <a:lstStyle/>
        <a:p>
          <a:endParaRPr lang="es-MX"/>
        </a:p>
      </dgm:t>
    </dgm:pt>
    <dgm:pt modelId="{4FA2130F-055D-4E73-9AFC-D6142D7B8A6F}" type="pres">
      <dgm:prSet presAssocID="{9D8FCF22-10C1-4C81-AFE3-87D4EC919D77}" presName="root2" presStyleCnt="0"/>
      <dgm:spPr/>
    </dgm:pt>
    <dgm:pt modelId="{636F468A-99B1-4D05-967A-6E889B58B033}" type="pres">
      <dgm:prSet presAssocID="{9D8FCF22-10C1-4C81-AFE3-87D4EC919D77}" presName="LevelTwoTextNode" presStyleLbl="node2" presStyleIdx="0" presStyleCnt="3" custScaleX="112574" custScaleY="157506" custLinFactNeighborX="-55429" custLinFactNeighborY="16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696A71A-DFF0-462B-BC1B-13FD6F91B94D}" type="pres">
      <dgm:prSet presAssocID="{9D8FCF22-10C1-4C81-AFE3-87D4EC919D77}" presName="level3hierChild" presStyleCnt="0"/>
      <dgm:spPr/>
    </dgm:pt>
    <dgm:pt modelId="{272B92D3-E69C-40B9-A67D-CEECEC657946}" type="pres">
      <dgm:prSet presAssocID="{2D3BB207-2605-4911-9788-40184F52F85C}" presName="conn2-1" presStyleLbl="parChTrans1D3" presStyleIdx="0" presStyleCnt="6"/>
      <dgm:spPr/>
      <dgm:t>
        <a:bodyPr/>
        <a:lstStyle/>
        <a:p>
          <a:endParaRPr lang="es-MX"/>
        </a:p>
      </dgm:t>
    </dgm:pt>
    <dgm:pt modelId="{E39457E1-1B4E-4AA8-AA56-BB0C8241C49C}" type="pres">
      <dgm:prSet presAssocID="{2D3BB207-2605-4911-9788-40184F52F85C}" presName="connTx" presStyleLbl="parChTrans1D3" presStyleIdx="0" presStyleCnt="6"/>
      <dgm:spPr/>
      <dgm:t>
        <a:bodyPr/>
        <a:lstStyle/>
        <a:p>
          <a:endParaRPr lang="es-MX"/>
        </a:p>
      </dgm:t>
    </dgm:pt>
    <dgm:pt modelId="{2F995676-CD39-47CF-AFBB-C14DFEF412CA}" type="pres">
      <dgm:prSet presAssocID="{637284ED-FEF8-4738-810F-6595827BFD43}" presName="root2" presStyleCnt="0"/>
      <dgm:spPr/>
    </dgm:pt>
    <dgm:pt modelId="{8D041D9E-99A4-4392-B454-00AF5952A0B8}" type="pres">
      <dgm:prSet presAssocID="{637284ED-FEF8-4738-810F-6595827BFD43}" presName="LevelTwoTextNode" presStyleLbl="node3" presStyleIdx="0" presStyleCnt="6" custScaleX="209911" custLinFactNeighborX="-55429" custLinFactNeighborY="16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A2FDA22-A04E-4C55-8922-8884D5802E21}" type="pres">
      <dgm:prSet presAssocID="{637284ED-FEF8-4738-810F-6595827BFD43}" presName="level3hierChild" presStyleCnt="0"/>
      <dgm:spPr/>
    </dgm:pt>
    <dgm:pt modelId="{6F8EF354-9E20-4B54-8DC6-4BEE7F50B7F6}" type="pres">
      <dgm:prSet presAssocID="{DC450F39-550C-4B0F-B859-43F50EA58830}" presName="conn2-1" presStyleLbl="parChTrans1D3" presStyleIdx="1" presStyleCnt="6"/>
      <dgm:spPr/>
      <dgm:t>
        <a:bodyPr/>
        <a:lstStyle/>
        <a:p>
          <a:endParaRPr lang="es-MX"/>
        </a:p>
      </dgm:t>
    </dgm:pt>
    <dgm:pt modelId="{21149276-A9ED-44E3-B2C7-2A69F987A6EE}" type="pres">
      <dgm:prSet presAssocID="{DC450F39-550C-4B0F-B859-43F50EA58830}" presName="connTx" presStyleLbl="parChTrans1D3" presStyleIdx="1" presStyleCnt="6"/>
      <dgm:spPr/>
      <dgm:t>
        <a:bodyPr/>
        <a:lstStyle/>
        <a:p>
          <a:endParaRPr lang="es-MX"/>
        </a:p>
      </dgm:t>
    </dgm:pt>
    <dgm:pt modelId="{DB6A05DB-4A20-4B2A-86A1-3EA9858EFB5A}" type="pres">
      <dgm:prSet presAssocID="{03E573D3-49D2-473D-9570-D79AAA4C1169}" presName="root2" presStyleCnt="0"/>
      <dgm:spPr/>
    </dgm:pt>
    <dgm:pt modelId="{55D312B7-FAEB-4C1D-87F6-AF3F8A53DFDF}" type="pres">
      <dgm:prSet presAssocID="{03E573D3-49D2-473D-9570-D79AAA4C1169}" presName="LevelTwoTextNode" presStyleLbl="node3" presStyleIdx="1" presStyleCnt="6" custScaleX="206900" custLinFactNeighborX="-55027" custLinFactNeighborY="-628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189A1E5-FFB9-4D84-A154-0BFBDF5A8415}" type="pres">
      <dgm:prSet presAssocID="{03E573D3-49D2-473D-9570-D79AAA4C1169}" presName="level3hierChild" presStyleCnt="0"/>
      <dgm:spPr/>
    </dgm:pt>
    <dgm:pt modelId="{C3E4721E-DEF5-4885-B7C3-4880CB49DAEA}" type="pres">
      <dgm:prSet presAssocID="{651EEDE1-FF0D-42B4-9431-3AC8FA38CC20}" presName="conn2-1" presStyleLbl="parChTrans1D3" presStyleIdx="2" presStyleCnt="6"/>
      <dgm:spPr/>
      <dgm:t>
        <a:bodyPr/>
        <a:lstStyle/>
        <a:p>
          <a:endParaRPr lang="es-MX"/>
        </a:p>
      </dgm:t>
    </dgm:pt>
    <dgm:pt modelId="{73A9D135-4EFC-4C7E-8680-7F64353B55E5}" type="pres">
      <dgm:prSet presAssocID="{651EEDE1-FF0D-42B4-9431-3AC8FA38CC20}" presName="connTx" presStyleLbl="parChTrans1D3" presStyleIdx="2" presStyleCnt="6"/>
      <dgm:spPr/>
      <dgm:t>
        <a:bodyPr/>
        <a:lstStyle/>
        <a:p>
          <a:endParaRPr lang="es-MX"/>
        </a:p>
      </dgm:t>
    </dgm:pt>
    <dgm:pt modelId="{BDAE39F2-3ADC-4036-9A9B-7FB7F132ACA3}" type="pres">
      <dgm:prSet presAssocID="{84482684-D194-473B-83F9-826CF76A7B92}" presName="root2" presStyleCnt="0"/>
      <dgm:spPr/>
    </dgm:pt>
    <dgm:pt modelId="{03493B16-E8F2-4167-880E-C51820FDDEF2}" type="pres">
      <dgm:prSet presAssocID="{84482684-D194-473B-83F9-826CF76A7B92}" presName="LevelTwoTextNode" presStyleLbl="node3" presStyleIdx="2" presStyleCnt="6" custScaleX="206206" custLinFactNeighborX="-53389" custLinFactNeighborY="-152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DD86749-E53C-4F72-854D-96E1A0306F5C}" type="pres">
      <dgm:prSet presAssocID="{84482684-D194-473B-83F9-826CF76A7B92}" presName="level3hierChild" presStyleCnt="0"/>
      <dgm:spPr/>
    </dgm:pt>
    <dgm:pt modelId="{28C44DDE-966F-4C35-B617-1118B9F59560}" type="pres">
      <dgm:prSet presAssocID="{8C1C65D0-73CA-4778-8A50-424109222516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FC303226-3220-4E86-BB4B-69932AF09CE8}" type="pres">
      <dgm:prSet presAssocID="{8C1C65D0-73CA-4778-8A50-424109222516}" presName="connTx" presStyleLbl="parChTrans1D2" presStyleIdx="1" presStyleCnt="3"/>
      <dgm:spPr/>
      <dgm:t>
        <a:bodyPr/>
        <a:lstStyle/>
        <a:p>
          <a:endParaRPr lang="es-MX"/>
        </a:p>
      </dgm:t>
    </dgm:pt>
    <dgm:pt modelId="{5A8B7166-C5BB-47EB-B8BC-E7B8042A9759}" type="pres">
      <dgm:prSet presAssocID="{DCF9A25C-A05B-4242-BAC7-A28D830A9B34}" presName="root2" presStyleCnt="0"/>
      <dgm:spPr/>
    </dgm:pt>
    <dgm:pt modelId="{A88E7C1B-301D-43FA-A55C-4943E227E1FD}" type="pres">
      <dgm:prSet presAssocID="{DCF9A25C-A05B-4242-BAC7-A28D830A9B34}" presName="LevelTwoTextNode" presStyleLbl="node2" presStyleIdx="1" presStyleCnt="3" custScaleY="136351" custLinFactNeighborX="-55429" custLinFactNeighborY="16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D736870-379D-4354-917C-9C025AD40DE1}" type="pres">
      <dgm:prSet presAssocID="{DCF9A25C-A05B-4242-BAC7-A28D830A9B34}" presName="level3hierChild" presStyleCnt="0"/>
      <dgm:spPr/>
    </dgm:pt>
    <dgm:pt modelId="{18D2746A-A3C6-4751-B09C-2C7B501D93D6}" type="pres">
      <dgm:prSet presAssocID="{9CD6099E-D33F-40AF-971F-629DC0D4D471}" presName="conn2-1" presStyleLbl="parChTrans1D3" presStyleIdx="3" presStyleCnt="6"/>
      <dgm:spPr/>
      <dgm:t>
        <a:bodyPr/>
        <a:lstStyle/>
        <a:p>
          <a:endParaRPr lang="es-MX"/>
        </a:p>
      </dgm:t>
    </dgm:pt>
    <dgm:pt modelId="{44A89F4F-BD9B-4D17-8F71-9A28BD7B4D94}" type="pres">
      <dgm:prSet presAssocID="{9CD6099E-D33F-40AF-971F-629DC0D4D471}" presName="connTx" presStyleLbl="parChTrans1D3" presStyleIdx="3" presStyleCnt="6"/>
      <dgm:spPr/>
      <dgm:t>
        <a:bodyPr/>
        <a:lstStyle/>
        <a:p>
          <a:endParaRPr lang="es-MX"/>
        </a:p>
      </dgm:t>
    </dgm:pt>
    <dgm:pt modelId="{52CC00B0-6D51-405B-B557-A845982630E6}" type="pres">
      <dgm:prSet presAssocID="{F520C0C5-FBDC-4448-81AD-DD4569F61626}" presName="root2" presStyleCnt="0"/>
      <dgm:spPr/>
    </dgm:pt>
    <dgm:pt modelId="{0D5EE97F-7922-4D96-B1B5-CA9FBD184782}" type="pres">
      <dgm:prSet presAssocID="{F520C0C5-FBDC-4448-81AD-DD4569F61626}" presName="LevelTwoTextNode" presStyleLbl="node3" presStyleIdx="3" presStyleCnt="6" custScaleX="216832" custLinFactNeighborX="-55429" custLinFactNeighborY="16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1C1735D-1515-4E35-9864-A4724BDCEE45}" type="pres">
      <dgm:prSet presAssocID="{F520C0C5-FBDC-4448-81AD-DD4569F61626}" presName="level3hierChild" presStyleCnt="0"/>
      <dgm:spPr/>
    </dgm:pt>
    <dgm:pt modelId="{21B81174-FCCF-43DE-8450-2EABA1FBFD9B}" type="pres">
      <dgm:prSet presAssocID="{3B3904C2-CADB-4EA5-A3B4-A7625643F83C}" presName="conn2-1" presStyleLbl="parChTrans1D3" presStyleIdx="4" presStyleCnt="6"/>
      <dgm:spPr/>
      <dgm:t>
        <a:bodyPr/>
        <a:lstStyle/>
        <a:p>
          <a:endParaRPr lang="es-MX"/>
        </a:p>
      </dgm:t>
    </dgm:pt>
    <dgm:pt modelId="{D7D181E0-A9C9-4925-BC59-CF50089751E9}" type="pres">
      <dgm:prSet presAssocID="{3B3904C2-CADB-4EA5-A3B4-A7625643F83C}" presName="connTx" presStyleLbl="parChTrans1D3" presStyleIdx="4" presStyleCnt="6"/>
      <dgm:spPr/>
      <dgm:t>
        <a:bodyPr/>
        <a:lstStyle/>
        <a:p>
          <a:endParaRPr lang="es-MX"/>
        </a:p>
      </dgm:t>
    </dgm:pt>
    <dgm:pt modelId="{DDDA8E30-2C96-4F8E-AF57-4148FB15070B}" type="pres">
      <dgm:prSet presAssocID="{34AA413F-E4AF-47E3-8A4D-443757E01B82}" presName="root2" presStyleCnt="0"/>
      <dgm:spPr/>
    </dgm:pt>
    <dgm:pt modelId="{E5E9AC14-84B7-4EA9-8983-12E9A0760AC7}" type="pres">
      <dgm:prSet presAssocID="{34AA413F-E4AF-47E3-8A4D-443757E01B82}" presName="LevelTwoTextNode" presStyleLbl="node3" presStyleIdx="4" presStyleCnt="6" custScaleX="217163" custLinFactNeighborX="-54733" custLinFactNeighborY="-206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73407C4-98F8-49CF-953A-44065F0953BF}" type="pres">
      <dgm:prSet presAssocID="{34AA413F-E4AF-47E3-8A4D-443757E01B82}" presName="level3hierChild" presStyleCnt="0"/>
      <dgm:spPr/>
    </dgm:pt>
    <dgm:pt modelId="{224FDD8A-47C4-4FB6-9A9C-993C5A566591}" type="pres">
      <dgm:prSet presAssocID="{2B0F950D-6635-4D65-92B1-C8F3299A9F7F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BF085FA6-EDED-4844-8E53-FA1DD0017F6E}" type="pres">
      <dgm:prSet presAssocID="{2B0F950D-6635-4D65-92B1-C8F3299A9F7F}" presName="connTx" presStyleLbl="parChTrans1D2" presStyleIdx="2" presStyleCnt="3"/>
      <dgm:spPr/>
      <dgm:t>
        <a:bodyPr/>
        <a:lstStyle/>
        <a:p>
          <a:endParaRPr lang="es-MX"/>
        </a:p>
      </dgm:t>
    </dgm:pt>
    <dgm:pt modelId="{2C7CAEA0-6346-4F7B-8235-8B973AA79598}" type="pres">
      <dgm:prSet presAssocID="{1E0187A8-9570-441A-A6B1-E3EF53893FAA}" presName="root2" presStyleCnt="0"/>
      <dgm:spPr/>
    </dgm:pt>
    <dgm:pt modelId="{598AE69A-9038-4264-9130-2222AC4724C4}" type="pres">
      <dgm:prSet presAssocID="{1E0187A8-9570-441A-A6B1-E3EF53893FAA}" presName="LevelTwoTextNode" presStyleLbl="node2" presStyleIdx="2" presStyleCnt="3" custScaleY="138268" custLinFactNeighborX="-55429" custLinFactNeighborY="16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E1E9118-A786-455D-84BD-15ED28144E6A}" type="pres">
      <dgm:prSet presAssocID="{1E0187A8-9570-441A-A6B1-E3EF53893FAA}" presName="level3hierChild" presStyleCnt="0"/>
      <dgm:spPr/>
    </dgm:pt>
    <dgm:pt modelId="{68CDDC7E-480E-405D-A153-CDA6E685166A}" type="pres">
      <dgm:prSet presAssocID="{8D7DFD9B-BCEE-443B-BD17-58C9C89DA750}" presName="conn2-1" presStyleLbl="parChTrans1D3" presStyleIdx="5" presStyleCnt="6"/>
      <dgm:spPr/>
      <dgm:t>
        <a:bodyPr/>
        <a:lstStyle/>
        <a:p>
          <a:endParaRPr lang="es-MX"/>
        </a:p>
      </dgm:t>
    </dgm:pt>
    <dgm:pt modelId="{F9C6E262-8C0F-44E8-A19A-49FD0D67D33B}" type="pres">
      <dgm:prSet presAssocID="{8D7DFD9B-BCEE-443B-BD17-58C9C89DA750}" presName="connTx" presStyleLbl="parChTrans1D3" presStyleIdx="5" presStyleCnt="6"/>
      <dgm:spPr/>
      <dgm:t>
        <a:bodyPr/>
        <a:lstStyle/>
        <a:p>
          <a:endParaRPr lang="es-MX"/>
        </a:p>
      </dgm:t>
    </dgm:pt>
    <dgm:pt modelId="{59449AD4-5D28-4340-9774-773AD00A4F67}" type="pres">
      <dgm:prSet presAssocID="{050766DF-2198-432F-8942-069DEDFDCCCA}" presName="root2" presStyleCnt="0"/>
      <dgm:spPr/>
    </dgm:pt>
    <dgm:pt modelId="{7F225C20-B7A6-4477-88CA-0E05CE304D23}" type="pres">
      <dgm:prSet presAssocID="{050766DF-2198-432F-8942-069DEDFDCCCA}" presName="LevelTwoTextNode" presStyleLbl="node3" presStyleIdx="5" presStyleCnt="6" custScaleX="220279" custScaleY="59532" custLinFactNeighborX="-58014" custLinFactNeighborY="102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BD3B592-9B4B-48A0-88BC-31EC2851AAEF}" type="pres">
      <dgm:prSet presAssocID="{050766DF-2198-432F-8942-069DEDFDCCCA}" presName="level3hierChild" presStyleCnt="0"/>
      <dgm:spPr/>
    </dgm:pt>
  </dgm:ptLst>
  <dgm:cxnLst>
    <dgm:cxn modelId="{49377B5E-9574-46F8-AC28-087DD56C7A31}" srcId="{DCF9A25C-A05B-4242-BAC7-A28D830A9B34}" destId="{34AA413F-E4AF-47E3-8A4D-443757E01B82}" srcOrd="1" destOrd="0" parTransId="{3B3904C2-CADB-4EA5-A3B4-A7625643F83C}" sibTransId="{7E34B704-23FE-49BD-B8B7-3444FA7911E5}"/>
    <dgm:cxn modelId="{C72C0707-B8E0-4CE8-84F5-A9C179BFCCF0}" srcId="{DCF9A25C-A05B-4242-BAC7-A28D830A9B34}" destId="{F520C0C5-FBDC-4448-81AD-DD4569F61626}" srcOrd="0" destOrd="0" parTransId="{9CD6099E-D33F-40AF-971F-629DC0D4D471}" sibTransId="{6D273058-027D-4E44-A461-2221D9CA4286}"/>
    <dgm:cxn modelId="{E5A32FB2-C7F0-4364-A723-E1DC0450E838}" type="presOf" srcId="{2D3BB207-2605-4911-9788-40184F52F85C}" destId="{272B92D3-E69C-40B9-A67D-CEECEC657946}" srcOrd="0" destOrd="0" presId="urn:microsoft.com/office/officeart/2005/8/layout/hierarchy2"/>
    <dgm:cxn modelId="{6C6FBD42-063B-4552-977F-FBB02BFDD467}" type="presOf" srcId="{2D3BB207-2605-4911-9788-40184F52F85C}" destId="{E39457E1-1B4E-4AA8-AA56-BB0C8241C49C}" srcOrd="1" destOrd="0" presId="urn:microsoft.com/office/officeart/2005/8/layout/hierarchy2"/>
    <dgm:cxn modelId="{AC26B7B1-243E-4765-AC3F-01F423D67DCB}" type="presOf" srcId="{3B3904C2-CADB-4EA5-A3B4-A7625643F83C}" destId="{21B81174-FCCF-43DE-8450-2EABA1FBFD9B}" srcOrd="0" destOrd="0" presId="urn:microsoft.com/office/officeart/2005/8/layout/hierarchy2"/>
    <dgm:cxn modelId="{CF0DF287-DBA3-4610-9BBF-A1BB8F1C4E87}" type="presOf" srcId="{DC450F39-550C-4B0F-B859-43F50EA58830}" destId="{6F8EF354-9E20-4B54-8DC6-4BEE7F50B7F6}" srcOrd="0" destOrd="0" presId="urn:microsoft.com/office/officeart/2005/8/layout/hierarchy2"/>
    <dgm:cxn modelId="{4BF61E3E-FB17-4F26-B12C-F29EAD34EC3D}" type="presOf" srcId="{34AA413F-E4AF-47E3-8A4D-443757E01B82}" destId="{E5E9AC14-84B7-4EA9-8983-12E9A0760AC7}" srcOrd="0" destOrd="0" presId="urn:microsoft.com/office/officeart/2005/8/layout/hierarchy2"/>
    <dgm:cxn modelId="{46971592-50F0-4D37-BD5F-6FE076D3CF07}" srcId="{D0BD88D4-2750-4E04-A1CB-735D16940B56}" destId="{9D8FCF22-10C1-4C81-AFE3-87D4EC919D77}" srcOrd="0" destOrd="0" parTransId="{A0BE5424-A185-461A-9537-C8BB4D31D48B}" sibTransId="{5BE37F85-A39F-4F09-A905-98E1B6942916}"/>
    <dgm:cxn modelId="{EB2DA228-8827-4219-B84E-E96C3DF10433}" srcId="{D0BD88D4-2750-4E04-A1CB-735D16940B56}" destId="{DCF9A25C-A05B-4242-BAC7-A28D830A9B34}" srcOrd="1" destOrd="0" parTransId="{8C1C65D0-73CA-4778-8A50-424109222516}" sibTransId="{7E97E0F8-0EEE-4FDE-8B04-2CDF40DACB8F}"/>
    <dgm:cxn modelId="{A745F094-F0E5-4E58-B0DA-10E0BBDCCAA6}" type="presOf" srcId="{8D7DFD9B-BCEE-443B-BD17-58C9C89DA750}" destId="{68CDDC7E-480E-405D-A153-CDA6E685166A}" srcOrd="0" destOrd="0" presId="urn:microsoft.com/office/officeart/2005/8/layout/hierarchy2"/>
    <dgm:cxn modelId="{6BCEA760-F524-46EE-AE65-0461558598C5}" type="presOf" srcId="{A0BE5424-A185-461A-9537-C8BB4D31D48B}" destId="{4D7AF695-0C0E-4ED2-9236-8445757BDCD8}" srcOrd="0" destOrd="0" presId="urn:microsoft.com/office/officeart/2005/8/layout/hierarchy2"/>
    <dgm:cxn modelId="{C8DD2E91-8AF7-4E3A-B7D2-8D07D8236C45}" type="presOf" srcId="{9CD6099E-D33F-40AF-971F-629DC0D4D471}" destId="{18D2746A-A3C6-4751-B09C-2C7B501D93D6}" srcOrd="0" destOrd="0" presId="urn:microsoft.com/office/officeart/2005/8/layout/hierarchy2"/>
    <dgm:cxn modelId="{38E145A6-B020-4A76-B476-2E042033571D}" type="presOf" srcId="{2B0F950D-6635-4D65-92B1-C8F3299A9F7F}" destId="{224FDD8A-47C4-4FB6-9A9C-993C5A566591}" srcOrd="0" destOrd="0" presId="urn:microsoft.com/office/officeart/2005/8/layout/hierarchy2"/>
    <dgm:cxn modelId="{51221491-73BC-465D-AC37-56F9F7915A4B}" type="presOf" srcId="{9CD6099E-D33F-40AF-971F-629DC0D4D471}" destId="{44A89F4F-BD9B-4D17-8F71-9A28BD7B4D94}" srcOrd="1" destOrd="0" presId="urn:microsoft.com/office/officeart/2005/8/layout/hierarchy2"/>
    <dgm:cxn modelId="{D849D870-D347-4001-95E4-CD5899495E15}" type="presOf" srcId="{2B0F950D-6635-4D65-92B1-C8F3299A9F7F}" destId="{BF085FA6-EDED-4844-8E53-FA1DD0017F6E}" srcOrd="1" destOrd="0" presId="urn:microsoft.com/office/officeart/2005/8/layout/hierarchy2"/>
    <dgm:cxn modelId="{55C8AAB5-9E5E-4735-ABAF-EB5A04618720}" type="presOf" srcId="{A0BE5424-A185-461A-9537-C8BB4D31D48B}" destId="{16403BC6-8007-4A80-B474-BAE7D582CE73}" srcOrd="1" destOrd="0" presId="urn:microsoft.com/office/officeart/2005/8/layout/hierarchy2"/>
    <dgm:cxn modelId="{4702755B-2033-49EE-BC07-FE62DBB6893E}" type="presOf" srcId="{8C1C65D0-73CA-4778-8A50-424109222516}" destId="{FC303226-3220-4E86-BB4B-69932AF09CE8}" srcOrd="1" destOrd="0" presId="urn:microsoft.com/office/officeart/2005/8/layout/hierarchy2"/>
    <dgm:cxn modelId="{78D28AB9-9C34-4251-9D0D-3784C1768C74}" type="presOf" srcId="{84482684-D194-473B-83F9-826CF76A7B92}" destId="{03493B16-E8F2-4167-880E-C51820FDDEF2}" srcOrd="0" destOrd="0" presId="urn:microsoft.com/office/officeart/2005/8/layout/hierarchy2"/>
    <dgm:cxn modelId="{991C78F4-49D9-4ECC-9608-7A7AA36E1E39}" type="presOf" srcId="{03E573D3-49D2-473D-9570-D79AAA4C1169}" destId="{55D312B7-FAEB-4C1D-87F6-AF3F8A53DFDF}" srcOrd="0" destOrd="0" presId="urn:microsoft.com/office/officeart/2005/8/layout/hierarchy2"/>
    <dgm:cxn modelId="{13A7FEFB-E6EA-4523-AEFE-6986CBE7263E}" type="presOf" srcId="{651EEDE1-FF0D-42B4-9431-3AC8FA38CC20}" destId="{C3E4721E-DEF5-4885-B7C3-4880CB49DAEA}" srcOrd="0" destOrd="0" presId="urn:microsoft.com/office/officeart/2005/8/layout/hierarchy2"/>
    <dgm:cxn modelId="{C560DD41-298F-47E9-8108-50CAC99125EB}" type="presOf" srcId="{8D7DFD9B-BCEE-443B-BD17-58C9C89DA750}" destId="{F9C6E262-8C0F-44E8-A19A-49FD0D67D33B}" srcOrd="1" destOrd="0" presId="urn:microsoft.com/office/officeart/2005/8/layout/hierarchy2"/>
    <dgm:cxn modelId="{61B3054C-7CAE-4EE7-9E78-245D02DBF542}" srcId="{9D8FCF22-10C1-4C81-AFE3-87D4EC919D77}" destId="{637284ED-FEF8-4738-810F-6595827BFD43}" srcOrd="0" destOrd="0" parTransId="{2D3BB207-2605-4911-9788-40184F52F85C}" sibTransId="{2F0B1DB3-CF84-4CF3-BDE7-13B7770E59AE}"/>
    <dgm:cxn modelId="{13FC2CEC-152C-49E6-A4B0-CC7CBB0D1673}" type="presOf" srcId="{3B3904C2-CADB-4EA5-A3B4-A7625643F83C}" destId="{D7D181E0-A9C9-4925-BC59-CF50089751E9}" srcOrd="1" destOrd="0" presId="urn:microsoft.com/office/officeart/2005/8/layout/hierarchy2"/>
    <dgm:cxn modelId="{FD8CC738-394E-406D-91AD-BE51A66A49CC}" srcId="{85F1FDDE-F5D9-4F12-8B06-06715EA68D08}" destId="{D0BD88D4-2750-4E04-A1CB-735D16940B56}" srcOrd="0" destOrd="0" parTransId="{CA676E6B-BA61-41E5-B976-B97A60EB5AD3}" sibTransId="{8A01547C-8DF3-4BB7-9DBB-D7A68C574A22}"/>
    <dgm:cxn modelId="{48815F3B-B5D1-494B-856F-830193D49B4C}" type="presOf" srcId="{9D8FCF22-10C1-4C81-AFE3-87D4EC919D77}" destId="{636F468A-99B1-4D05-967A-6E889B58B033}" srcOrd="0" destOrd="0" presId="urn:microsoft.com/office/officeart/2005/8/layout/hierarchy2"/>
    <dgm:cxn modelId="{99DEFB35-1684-410F-875E-D1863AE59BF2}" type="presOf" srcId="{1E0187A8-9570-441A-A6B1-E3EF53893FAA}" destId="{598AE69A-9038-4264-9130-2222AC4724C4}" srcOrd="0" destOrd="0" presId="urn:microsoft.com/office/officeart/2005/8/layout/hierarchy2"/>
    <dgm:cxn modelId="{978E4D51-BF24-4FF0-953C-E48E69526DF8}" srcId="{9D8FCF22-10C1-4C81-AFE3-87D4EC919D77}" destId="{03E573D3-49D2-473D-9570-D79AAA4C1169}" srcOrd="1" destOrd="0" parTransId="{DC450F39-550C-4B0F-B859-43F50EA58830}" sibTransId="{D11A6978-BEDE-437A-B258-6ABB5F720143}"/>
    <dgm:cxn modelId="{CA5D9B34-2B14-4C3C-AD2A-5A2F23DFA95B}" type="presOf" srcId="{85F1FDDE-F5D9-4F12-8B06-06715EA68D08}" destId="{9204FE52-1EFC-4975-8364-879BF27A19DF}" srcOrd="0" destOrd="0" presId="urn:microsoft.com/office/officeart/2005/8/layout/hierarchy2"/>
    <dgm:cxn modelId="{D05D9618-B064-4186-870B-F89CDA4B7862}" type="presOf" srcId="{8C1C65D0-73CA-4778-8A50-424109222516}" destId="{28C44DDE-966F-4C35-B617-1118B9F59560}" srcOrd="0" destOrd="0" presId="urn:microsoft.com/office/officeart/2005/8/layout/hierarchy2"/>
    <dgm:cxn modelId="{85D49903-D9AD-4044-9D3E-3895B29706C5}" type="presOf" srcId="{DC450F39-550C-4B0F-B859-43F50EA58830}" destId="{21149276-A9ED-44E3-B2C7-2A69F987A6EE}" srcOrd="1" destOrd="0" presId="urn:microsoft.com/office/officeart/2005/8/layout/hierarchy2"/>
    <dgm:cxn modelId="{AA3D345B-6B8A-40D9-A56B-BB50FEC50B47}" type="presOf" srcId="{050766DF-2198-432F-8942-069DEDFDCCCA}" destId="{7F225C20-B7A6-4477-88CA-0E05CE304D23}" srcOrd="0" destOrd="0" presId="urn:microsoft.com/office/officeart/2005/8/layout/hierarchy2"/>
    <dgm:cxn modelId="{09F4635F-6436-49B5-B1F7-0432DD2B5F24}" type="presOf" srcId="{DCF9A25C-A05B-4242-BAC7-A28D830A9B34}" destId="{A88E7C1B-301D-43FA-A55C-4943E227E1FD}" srcOrd="0" destOrd="0" presId="urn:microsoft.com/office/officeart/2005/8/layout/hierarchy2"/>
    <dgm:cxn modelId="{DA36F522-EB2F-49FA-88CA-7595C67E7190}" type="presOf" srcId="{F520C0C5-FBDC-4448-81AD-DD4569F61626}" destId="{0D5EE97F-7922-4D96-B1B5-CA9FBD184782}" srcOrd="0" destOrd="0" presId="urn:microsoft.com/office/officeart/2005/8/layout/hierarchy2"/>
    <dgm:cxn modelId="{7B0E6DEE-E972-4BE3-900E-ACCA6590B39E}" srcId="{9D8FCF22-10C1-4C81-AFE3-87D4EC919D77}" destId="{84482684-D194-473B-83F9-826CF76A7B92}" srcOrd="2" destOrd="0" parTransId="{651EEDE1-FF0D-42B4-9431-3AC8FA38CC20}" sibTransId="{BFAE1F6C-91D9-4AA0-82CA-B9F92B7F065D}"/>
    <dgm:cxn modelId="{3B2F2FC9-555A-4ED0-AA04-CDE6CFD50BF9}" type="presOf" srcId="{651EEDE1-FF0D-42B4-9431-3AC8FA38CC20}" destId="{73A9D135-4EFC-4C7E-8680-7F64353B55E5}" srcOrd="1" destOrd="0" presId="urn:microsoft.com/office/officeart/2005/8/layout/hierarchy2"/>
    <dgm:cxn modelId="{2018F6A6-5E55-42A7-9273-764D7C5A0047}" srcId="{1E0187A8-9570-441A-A6B1-E3EF53893FAA}" destId="{050766DF-2198-432F-8942-069DEDFDCCCA}" srcOrd="0" destOrd="0" parTransId="{8D7DFD9B-BCEE-443B-BD17-58C9C89DA750}" sibTransId="{E5BEF27E-CB62-4602-AB29-BE25A2DF2B91}"/>
    <dgm:cxn modelId="{A3F0BA13-0FBF-4277-9126-E75EABCA1A17}" type="presOf" srcId="{637284ED-FEF8-4738-810F-6595827BFD43}" destId="{8D041D9E-99A4-4392-B454-00AF5952A0B8}" srcOrd="0" destOrd="0" presId="urn:microsoft.com/office/officeart/2005/8/layout/hierarchy2"/>
    <dgm:cxn modelId="{AEB57CFE-3464-46C0-AD62-93872A784658}" srcId="{D0BD88D4-2750-4E04-A1CB-735D16940B56}" destId="{1E0187A8-9570-441A-A6B1-E3EF53893FAA}" srcOrd="2" destOrd="0" parTransId="{2B0F950D-6635-4D65-92B1-C8F3299A9F7F}" sibTransId="{A98F1E37-5F46-4E24-9873-C8DCFB05C0C2}"/>
    <dgm:cxn modelId="{10866C77-F11A-4502-864B-FED9900C5D45}" type="presOf" srcId="{D0BD88D4-2750-4E04-A1CB-735D16940B56}" destId="{B4315545-293A-40A6-AAB3-063CD5013D7A}" srcOrd="0" destOrd="0" presId="urn:microsoft.com/office/officeart/2005/8/layout/hierarchy2"/>
    <dgm:cxn modelId="{84825580-514D-461D-8615-0D495F219097}" type="presParOf" srcId="{9204FE52-1EFC-4975-8364-879BF27A19DF}" destId="{A1756B99-0139-49E4-A70B-1BD1E9F474FA}" srcOrd="0" destOrd="0" presId="urn:microsoft.com/office/officeart/2005/8/layout/hierarchy2"/>
    <dgm:cxn modelId="{F8C75674-01A3-43D0-AE26-D872236BBF54}" type="presParOf" srcId="{A1756B99-0139-49E4-A70B-1BD1E9F474FA}" destId="{B4315545-293A-40A6-AAB3-063CD5013D7A}" srcOrd="0" destOrd="0" presId="urn:microsoft.com/office/officeart/2005/8/layout/hierarchy2"/>
    <dgm:cxn modelId="{E5A12491-1F21-4AE1-A16A-E0B9E57C7F94}" type="presParOf" srcId="{A1756B99-0139-49E4-A70B-1BD1E9F474FA}" destId="{3C0D735A-C49C-45DA-A31A-85F57A3D2904}" srcOrd="1" destOrd="0" presId="urn:microsoft.com/office/officeart/2005/8/layout/hierarchy2"/>
    <dgm:cxn modelId="{952CDE8C-2ECD-492A-9852-7C01D9CFCC1F}" type="presParOf" srcId="{3C0D735A-C49C-45DA-A31A-85F57A3D2904}" destId="{4D7AF695-0C0E-4ED2-9236-8445757BDCD8}" srcOrd="0" destOrd="0" presId="urn:microsoft.com/office/officeart/2005/8/layout/hierarchy2"/>
    <dgm:cxn modelId="{D256A83B-5908-4496-AD0D-AB44D11F5894}" type="presParOf" srcId="{4D7AF695-0C0E-4ED2-9236-8445757BDCD8}" destId="{16403BC6-8007-4A80-B474-BAE7D582CE73}" srcOrd="0" destOrd="0" presId="urn:microsoft.com/office/officeart/2005/8/layout/hierarchy2"/>
    <dgm:cxn modelId="{91756511-F733-485B-A705-1DF1F1936254}" type="presParOf" srcId="{3C0D735A-C49C-45DA-A31A-85F57A3D2904}" destId="{4FA2130F-055D-4E73-9AFC-D6142D7B8A6F}" srcOrd="1" destOrd="0" presId="urn:microsoft.com/office/officeart/2005/8/layout/hierarchy2"/>
    <dgm:cxn modelId="{549416A1-7172-48D5-A706-798DA7BDB4EB}" type="presParOf" srcId="{4FA2130F-055D-4E73-9AFC-D6142D7B8A6F}" destId="{636F468A-99B1-4D05-967A-6E889B58B033}" srcOrd="0" destOrd="0" presId="urn:microsoft.com/office/officeart/2005/8/layout/hierarchy2"/>
    <dgm:cxn modelId="{B0D8D6D8-97EB-4001-90A2-56B054D2E681}" type="presParOf" srcId="{4FA2130F-055D-4E73-9AFC-D6142D7B8A6F}" destId="{5696A71A-DFF0-462B-BC1B-13FD6F91B94D}" srcOrd="1" destOrd="0" presId="urn:microsoft.com/office/officeart/2005/8/layout/hierarchy2"/>
    <dgm:cxn modelId="{6F634E6A-FA8A-4432-8D14-AF77777144EC}" type="presParOf" srcId="{5696A71A-DFF0-462B-BC1B-13FD6F91B94D}" destId="{272B92D3-E69C-40B9-A67D-CEECEC657946}" srcOrd="0" destOrd="0" presId="urn:microsoft.com/office/officeart/2005/8/layout/hierarchy2"/>
    <dgm:cxn modelId="{C5D017C9-88BA-42BE-B22D-A4C9BF20890E}" type="presParOf" srcId="{272B92D3-E69C-40B9-A67D-CEECEC657946}" destId="{E39457E1-1B4E-4AA8-AA56-BB0C8241C49C}" srcOrd="0" destOrd="0" presId="urn:microsoft.com/office/officeart/2005/8/layout/hierarchy2"/>
    <dgm:cxn modelId="{566E1426-F224-4ADC-9210-587AC8F779A4}" type="presParOf" srcId="{5696A71A-DFF0-462B-BC1B-13FD6F91B94D}" destId="{2F995676-CD39-47CF-AFBB-C14DFEF412CA}" srcOrd="1" destOrd="0" presId="urn:microsoft.com/office/officeart/2005/8/layout/hierarchy2"/>
    <dgm:cxn modelId="{D3A8504D-AC5F-4034-A8F7-F3B28FF0E869}" type="presParOf" srcId="{2F995676-CD39-47CF-AFBB-C14DFEF412CA}" destId="{8D041D9E-99A4-4392-B454-00AF5952A0B8}" srcOrd="0" destOrd="0" presId="urn:microsoft.com/office/officeart/2005/8/layout/hierarchy2"/>
    <dgm:cxn modelId="{D7F2778E-8E36-49B7-945C-71419F07A7B7}" type="presParOf" srcId="{2F995676-CD39-47CF-AFBB-C14DFEF412CA}" destId="{6A2FDA22-A04E-4C55-8922-8884D5802E21}" srcOrd="1" destOrd="0" presId="urn:microsoft.com/office/officeart/2005/8/layout/hierarchy2"/>
    <dgm:cxn modelId="{45284B54-EDA3-4317-9A54-63BAB192B12B}" type="presParOf" srcId="{5696A71A-DFF0-462B-BC1B-13FD6F91B94D}" destId="{6F8EF354-9E20-4B54-8DC6-4BEE7F50B7F6}" srcOrd="2" destOrd="0" presId="urn:microsoft.com/office/officeart/2005/8/layout/hierarchy2"/>
    <dgm:cxn modelId="{6990E855-0337-4416-9FEF-C6D982A70F9E}" type="presParOf" srcId="{6F8EF354-9E20-4B54-8DC6-4BEE7F50B7F6}" destId="{21149276-A9ED-44E3-B2C7-2A69F987A6EE}" srcOrd="0" destOrd="0" presId="urn:microsoft.com/office/officeart/2005/8/layout/hierarchy2"/>
    <dgm:cxn modelId="{3D74267F-A0BA-4B48-A34F-8FE553F93212}" type="presParOf" srcId="{5696A71A-DFF0-462B-BC1B-13FD6F91B94D}" destId="{DB6A05DB-4A20-4B2A-86A1-3EA9858EFB5A}" srcOrd="3" destOrd="0" presId="urn:microsoft.com/office/officeart/2005/8/layout/hierarchy2"/>
    <dgm:cxn modelId="{DBFD1037-E787-4296-AA8B-97B79A89FD7A}" type="presParOf" srcId="{DB6A05DB-4A20-4B2A-86A1-3EA9858EFB5A}" destId="{55D312B7-FAEB-4C1D-87F6-AF3F8A53DFDF}" srcOrd="0" destOrd="0" presId="urn:microsoft.com/office/officeart/2005/8/layout/hierarchy2"/>
    <dgm:cxn modelId="{B862B249-FB64-4ED5-BC53-81A9B9617479}" type="presParOf" srcId="{DB6A05DB-4A20-4B2A-86A1-3EA9858EFB5A}" destId="{6189A1E5-FFB9-4D84-A154-0BFBDF5A8415}" srcOrd="1" destOrd="0" presId="urn:microsoft.com/office/officeart/2005/8/layout/hierarchy2"/>
    <dgm:cxn modelId="{3CB1D426-DC8B-4F0D-ADB4-1289FB91D15E}" type="presParOf" srcId="{5696A71A-DFF0-462B-BC1B-13FD6F91B94D}" destId="{C3E4721E-DEF5-4885-B7C3-4880CB49DAEA}" srcOrd="4" destOrd="0" presId="urn:microsoft.com/office/officeart/2005/8/layout/hierarchy2"/>
    <dgm:cxn modelId="{1918A40F-636D-40BB-9911-F6CED04FFC70}" type="presParOf" srcId="{C3E4721E-DEF5-4885-B7C3-4880CB49DAEA}" destId="{73A9D135-4EFC-4C7E-8680-7F64353B55E5}" srcOrd="0" destOrd="0" presId="urn:microsoft.com/office/officeart/2005/8/layout/hierarchy2"/>
    <dgm:cxn modelId="{EE2B2470-A767-4203-AC37-AB68B4D79C79}" type="presParOf" srcId="{5696A71A-DFF0-462B-BC1B-13FD6F91B94D}" destId="{BDAE39F2-3ADC-4036-9A9B-7FB7F132ACA3}" srcOrd="5" destOrd="0" presId="urn:microsoft.com/office/officeart/2005/8/layout/hierarchy2"/>
    <dgm:cxn modelId="{6FBB939D-6A92-47CC-8805-2EB27F99FC42}" type="presParOf" srcId="{BDAE39F2-3ADC-4036-9A9B-7FB7F132ACA3}" destId="{03493B16-E8F2-4167-880E-C51820FDDEF2}" srcOrd="0" destOrd="0" presId="urn:microsoft.com/office/officeart/2005/8/layout/hierarchy2"/>
    <dgm:cxn modelId="{A3557B1F-34DB-459D-9A56-DAACC3DD57E0}" type="presParOf" srcId="{BDAE39F2-3ADC-4036-9A9B-7FB7F132ACA3}" destId="{9DD86749-E53C-4F72-854D-96E1A0306F5C}" srcOrd="1" destOrd="0" presId="urn:microsoft.com/office/officeart/2005/8/layout/hierarchy2"/>
    <dgm:cxn modelId="{AAEE753B-9E0B-436F-BE9C-EC51245A7B63}" type="presParOf" srcId="{3C0D735A-C49C-45DA-A31A-85F57A3D2904}" destId="{28C44DDE-966F-4C35-B617-1118B9F59560}" srcOrd="2" destOrd="0" presId="urn:microsoft.com/office/officeart/2005/8/layout/hierarchy2"/>
    <dgm:cxn modelId="{EB2B6FE7-0F67-4486-A4B3-9F45767C65E6}" type="presParOf" srcId="{28C44DDE-966F-4C35-B617-1118B9F59560}" destId="{FC303226-3220-4E86-BB4B-69932AF09CE8}" srcOrd="0" destOrd="0" presId="urn:microsoft.com/office/officeart/2005/8/layout/hierarchy2"/>
    <dgm:cxn modelId="{653FA56D-4C87-41D6-B343-FA67411AD584}" type="presParOf" srcId="{3C0D735A-C49C-45DA-A31A-85F57A3D2904}" destId="{5A8B7166-C5BB-47EB-B8BC-E7B8042A9759}" srcOrd="3" destOrd="0" presId="urn:microsoft.com/office/officeart/2005/8/layout/hierarchy2"/>
    <dgm:cxn modelId="{86A8B5CF-BDA5-4A88-9FE0-0629E9E5E04E}" type="presParOf" srcId="{5A8B7166-C5BB-47EB-B8BC-E7B8042A9759}" destId="{A88E7C1B-301D-43FA-A55C-4943E227E1FD}" srcOrd="0" destOrd="0" presId="urn:microsoft.com/office/officeart/2005/8/layout/hierarchy2"/>
    <dgm:cxn modelId="{E27621CF-ED41-495E-885B-48C71AF27405}" type="presParOf" srcId="{5A8B7166-C5BB-47EB-B8BC-E7B8042A9759}" destId="{CD736870-379D-4354-917C-9C025AD40DE1}" srcOrd="1" destOrd="0" presId="urn:microsoft.com/office/officeart/2005/8/layout/hierarchy2"/>
    <dgm:cxn modelId="{F429C772-C6D9-437D-8E35-0F6CC7C1B5B2}" type="presParOf" srcId="{CD736870-379D-4354-917C-9C025AD40DE1}" destId="{18D2746A-A3C6-4751-B09C-2C7B501D93D6}" srcOrd="0" destOrd="0" presId="urn:microsoft.com/office/officeart/2005/8/layout/hierarchy2"/>
    <dgm:cxn modelId="{155AF2EF-1FFB-418C-9C15-37E9F04A8509}" type="presParOf" srcId="{18D2746A-A3C6-4751-B09C-2C7B501D93D6}" destId="{44A89F4F-BD9B-4D17-8F71-9A28BD7B4D94}" srcOrd="0" destOrd="0" presId="urn:microsoft.com/office/officeart/2005/8/layout/hierarchy2"/>
    <dgm:cxn modelId="{9F970F1F-6348-4BB6-85C5-E40488A7E91A}" type="presParOf" srcId="{CD736870-379D-4354-917C-9C025AD40DE1}" destId="{52CC00B0-6D51-405B-B557-A845982630E6}" srcOrd="1" destOrd="0" presId="urn:microsoft.com/office/officeart/2005/8/layout/hierarchy2"/>
    <dgm:cxn modelId="{8EBCBD93-C85C-4487-A3D6-B012DE383B05}" type="presParOf" srcId="{52CC00B0-6D51-405B-B557-A845982630E6}" destId="{0D5EE97F-7922-4D96-B1B5-CA9FBD184782}" srcOrd="0" destOrd="0" presId="urn:microsoft.com/office/officeart/2005/8/layout/hierarchy2"/>
    <dgm:cxn modelId="{2989EBEF-FC13-4500-BC73-B7F4908DB8B4}" type="presParOf" srcId="{52CC00B0-6D51-405B-B557-A845982630E6}" destId="{11C1735D-1515-4E35-9864-A4724BDCEE45}" srcOrd="1" destOrd="0" presId="urn:microsoft.com/office/officeart/2005/8/layout/hierarchy2"/>
    <dgm:cxn modelId="{A7B5FF21-DBAC-44A3-8F0B-0CDCD86A2E53}" type="presParOf" srcId="{CD736870-379D-4354-917C-9C025AD40DE1}" destId="{21B81174-FCCF-43DE-8450-2EABA1FBFD9B}" srcOrd="2" destOrd="0" presId="urn:microsoft.com/office/officeart/2005/8/layout/hierarchy2"/>
    <dgm:cxn modelId="{E7A52C8F-8E10-41DF-8BEF-2B2A8CB33292}" type="presParOf" srcId="{21B81174-FCCF-43DE-8450-2EABA1FBFD9B}" destId="{D7D181E0-A9C9-4925-BC59-CF50089751E9}" srcOrd="0" destOrd="0" presId="urn:microsoft.com/office/officeart/2005/8/layout/hierarchy2"/>
    <dgm:cxn modelId="{05445620-E07A-45E1-B810-45F823CE5629}" type="presParOf" srcId="{CD736870-379D-4354-917C-9C025AD40DE1}" destId="{DDDA8E30-2C96-4F8E-AF57-4148FB15070B}" srcOrd="3" destOrd="0" presId="urn:microsoft.com/office/officeart/2005/8/layout/hierarchy2"/>
    <dgm:cxn modelId="{F2900C1C-4734-48D7-9E5A-B4A5B72FF71F}" type="presParOf" srcId="{DDDA8E30-2C96-4F8E-AF57-4148FB15070B}" destId="{E5E9AC14-84B7-4EA9-8983-12E9A0760AC7}" srcOrd="0" destOrd="0" presId="urn:microsoft.com/office/officeart/2005/8/layout/hierarchy2"/>
    <dgm:cxn modelId="{849DBEC6-6316-4D0E-921C-9C36B85DC8F7}" type="presParOf" srcId="{DDDA8E30-2C96-4F8E-AF57-4148FB15070B}" destId="{173407C4-98F8-49CF-953A-44065F0953BF}" srcOrd="1" destOrd="0" presId="urn:microsoft.com/office/officeart/2005/8/layout/hierarchy2"/>
    <dgm:cxn modelId="{CC54463D-5A89-4FED-BCF0-1C5190387E91}" type="presParOf" srcId="{3C0D735A-C49C-45DA-A31A-85F57A3D2904}" destId="{224FDD8A-47C4-4FB6-9A9C-993C5A566591}" srcOrd="4" destOrd="0" presId="urn:microsoft.com/office/officeart/2005/8/layout/hierarchy2"/>
    <dgm:cxn modelId="{5C7751E9-81EA-41C0-BCAB-2836D05E46B1}" type="presParOf" srcId="{224FDD8A-47C4-4FB6-9A9C-993C5A566591}" destId="{BF085FA6-EDED-4844-8E53-FA1DD0017F6E}" srcOrd="0" destOrd="0" presId="urn:microsoft.com/office/officeart/2005/8/layout/hierarchy2"/>
    <dgm:cxn modelId="{6B2365D3-C310-4F0F-8E00-58D485F22CEF}" type="presParOf" srcId="{3C0D735A-C49C-45DA-A31A-85F57A3D2904}" destId="{2C7CAEA0-6346-4F7B-8235-8B973AA79598}" srcOrd="5" destOrd="0" presId="urn:microsoft.com/office/officeart/2005/8/layout/hierarchy2"/>
    <dgm:cxn modelId="{F972513B-6671-4EF1-8339-A3F81BEDA14A}" type="presParOf" srcId="{2C7CAEA0-6346-4F7B-8235-8B973AA79598}" destId="{598AE69A-9038-4264-9130-2222AC4724C4}" srcOrd="0" destOrd="0" presId="urn:microsoft.com/office/officeart/2005/8/layout/hierarchy2"/>
    <dgm:cxn modelId="{B3F93D07-8E9C-42FD-A9FB-CF97A19AA139}" type="presParOf" srcId="{2C7CAEA0-6346-4F7B-8235-8B973AA79598}" destId="{BE1E9118-A786-455D-84BD-15ED28144E6A}" srcOrd="1" destOrd="0" presId="urn:microsoft.com/office/officeart/2005/8/layout/hierarchy2"/>
    <dgm:cxn modelId="{C7BC8B72-AAAA-4EAD-BCAA-2D10BA870EAF}" type="presParOf" srcId="{BE1E9118-A786-455D-84BD-15ED28144E6A}" destId="{68CDDC7E-480E-405D-A153-CDA6E685166A}" srcOrd="0" destOrd="0" presId="urn:microsoft.com/office/officeart/2005/8/layout/hierarchy2"/>
    <dgm:cxn modelId="{0891DD09-84B2-44E4-A178-58A23DCD7CA9}" type="presParOf" srcId="{68CDDC7E-480E-405D-A153-CDA6E685166A}" destId="{F9C6E262-8C0F-44E8-A19A-49FD0D67D33B}" srcOrd="0" destOrd="0" presId="urn:microsoft.com/office/officeart/2005/8/layout/hierarchy2"/>
    <dgm:cxn modelId="{8CD26D28-00AD-4A10-9920-DE24644309D5}" type="presParOf" srcId="{BE1E9118-A786-455D-84BD-15ED28144E6A}" destId="{59449AD4-5D28-4340-9774-773AD00A4F67}" srcOrd="1" destOrd="0" presId="urn:microsoft.com/office/officeart/2005/8/layout/hierarchy2"/>
    <dgm:cxn modelId="{08B92A99-993A-4A48-BF54-8F0CFA3DEEE0}" type="presParOf" srcId="{59449AD4-5D28-4340-9774-773AD00A4F67}" destId="{7F225C20-B7A6-4477-88CA-0E05CE304D23}" srcOrd="0" destOrd="0" presId="urn:microsoft.com/office/officeart/2005/8/layout/hierarchy2"/>
    <dgm:cxn modelId="{0469EBC4-AAF1-498C-BB1E-12A8BB4491C4}" type="presParOf" srcId="{59449AD4-5D28-4340-9774-773AD00A4F67}" destId="{FBD3B592-9B4B-48A0-88BC-31EC2851AA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0619E-248C-4E9B-A5F1-8D9BFE958EE6}" type="doc">
      <dgm:prSet loTypeId="urn:microsoft.com/office/officeart/2005/8/layout/h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0F6A3C54-5109-4CA7-B8B2-DA6357ACD2B3}">
      <dgm:prSet phldrT="[Texto]"/>
      <dgm:spPr/>
      <dgm:t>
        <a:bodyPr/>
        <a:lstStyle/>
        <a:p>
          <a:r>
            <a:rPr lang="es-MX" dirty="0" smtClean="0"/>
            <a:t>Puntos importantes </a:t>
          </a:r>
          <a:endParaRPr lang="es-MX" dirty="0"/>
        </a:p>
      </dgm:t>
    </dgm:pt>
    <dgm:pt modelId="{B20196CC-CB15-4DF9-805F-6CA1D2FCB51D}" type="parTrans" cxnId="{63C3B2C7-2775-4449-9D8E-B807643083C9}">
      <dgm:prSet/>
      <dgm:spPr/>
      <dgm:t>
        <a:bodyPr/>
        <a:lstStyle/>
        <a:p>
          <a:endParaRPr lang="es-MX"/>
        </a:p>
      </dgm:t>
    </dgm:pt>
    <dgm:pt modelId="{549825E8-8764-45A2-A176-DD1375CDE224}" type="sibTrans" cxnId="{63C3B2C7-2775-4449-9D8E-B807643083C9}">
      <dgm:prSet/>
      <dgm:spPr/>
      <dgm:t>
        <a:bodyPr/>
        <a:lstStyle/>
        <a:p>
          <a:endParaRPr lang="es-MX"/>
        </a:p>
      </dgm:t>
    </dgm:pt>
    <dgm:pt modelId="{3CBB2B2A-B28A-46F5-82AB-43F31DB7245D}">
      <dgm:prSet phldrT="[Texto]"/>
      <dgm:spPr/>
      <dgm:t>
        <a:bodyPr/>
        <a:lstStyle/>
        <a:p>
          <a:r>
            <a:rPr lang="es-MX" dirty="0" smtClean="0"/>
            <a:t>Auditorías en tiempo real.</a:t>
          </a:r>
          <a:endParaRPr lang="es-MX" dirty="0"/>
        </a:p>
      </dgm:t>
    </dgm:pt>
    <dgm:pt modelId="{756FA8BE-69F3-4F00-8858-02D2DE7CC034}" type="parTrans" cxnId="{20B9118B-A2CE-41F8-8065-C48C86E18872}">
      <dgm:prSet/>
      <dgm:spPr/>
      <dgm:t>
        <a:bodyPr/>
        <a:lstStyle/>
        <a:p>
          <a:endParaRPr lang="es-MX"/>
        </a:p>
      </dgm:t>
    </dgm:pt>
    <dgm:pt modelId="{0DB72383-0A47-4DE2-8309-D03344D69F57}" type="sibTrans" cxnId="{20B9118B-A2CE-41F8-8065-C48C86E18872}">
      <dgm:prSet/>
      <dgm:spPr/>
      <dgm:t>
        <a:bodyPr/>
        <a:lstStyle/>
        <a:p>
          <a:endParaRPr lang="es-MX"/>
        </a:p>
      </dgm:t>
    </dgm:pt>
    <dgm:pt modelId="{36EF257B-505A-4BEF-A87A-ED1E54D61363}">
      <dgm:prSet phldrT="[Texto]"/>
      <dgm:spPr/>
      <dgm:t>
        <a:bodyPr/>
        <a:lstStyle/>
        <a:p>
          <a:r>
            <a:rPr lang="es-MX" dirty="0" smtClean="0"/>
            <a:t>Solicitud de información para la planeación del ejercicio en curso.</a:t>
          </a:r>
          <a:endParaRPr lang="es-MX" dirty="0"/>
        </a:p>
      </dgm:t>
    </dgm:pt>
    <dgm:pt modelId="{51839D85-C97F-4BAE-B662-D96A6CA5AD41}" type="parTrans" cxnId="{4D6FD3DF-BB49-4BC9-9454-BB57E9B66ADC}">
      <dgm:prSet/>
      <dgm:spPr/>
      <dgm:t>
        <a:bodyPr/>
        <a:lstStyle/>
        <a:p>
          <a:endParaRPr lang="es-MX"/>
        </a:p>
      </dgm:t>
    </dgm:pt>
    <dgm:pt modelId="{DD58CEC2-0BAA-4D43-9377-25333BC6BA80}" type="sibTrans" cxnId="{4D6FD3DF-BB49-4BC9-9454-BB57E9B66ADC}">
      <dgm:prSet/>
      <dgm:spPr/>
      <dgm:t>
        <a:bodyPr/>
        <a:lstStyle/>
        <a:p>
          <a:endParaRPr lang="es-MX"/>
        </a:p>
      </dgm:t>
    </dgm:pt>
    <dgm:pt modelId="{724B92ED-8D0C-45A8-8525-0F25546C61F3}">
      <dgm:prSet phldrT="[Texto]"/>
      <dgm:spPr/>
      <dgm:t>
        <a:bodyPr/>
        <a:lstStyle/>
        <a:p>
          <a:r>
            <a:rPr lang="es-MX" dirty="0" smtClean="0"/>
            <a:t>Realizar auditorías derivadas de denuncias.</a:t>
          </a:r>
          <a:endParaRPr lang="es-MX" dirty="0"/>
        </a:p>
      </dgm:t>
    </dgm:pt>
    <dgm:pt modelId="{F148AD54-0170-4C4B-ADA1-A211C02E147A}" type="parTrans" cxnId="{633A8293-D8E7-4A7E-A6C7-033E1F1A3709}">
      <dgm:prSet/>
      <dgm:spPr/>
      <dgm:t>
        <a:bodyPr/>
        <a:lstStyle/>
        <a:p>
          <a:endParaRPr lang="es-MX"/>
        </a:p>
      </dgm:t>
    </dgm:pt>
    <dgm:pt modelId="{89A62107-7EEE-46BC-BF64-AF06EA77B44B}" type="sibTrans" cxnId="{633A8293-D8E7-4A7E-A6C7-033E1F1A3709}">
      <dgm:prSet/>
      <dgm:spPr/>
      <dgm:t>
        <a:bodyPr/>
        <a:lstStyle/>
        <a:p>
          <a:endParaRPr lang="es-MX"/>
        </a:p>
      </dgm:t>
    </dgm:pt>
    <dgm:pt modelId="{BA0DDC57-FC78-4C3D-9083-C3EE66D6F982}" type="pres">
      <dgm:prSet presAssocID="{6340619E-248C-4E9B-A5F1-8D9BFE958E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16D2C14-A719-4C1C-9443-4E2D71351591}" type="pres">
      <dgm:prSet presAssocID="{0F6A3C54-5109-4CA7-B8B2-DA6357ACD2B3}" presName="composite" presStyleCnt="0"/>
      <dgm:spPr/>
      <dgm:t>
        <a:bodyPr/>
        <a:lstStyle/>
        <a:p>
          <a:endParaRPr lang="es-MX"/>
        </a:p>
      </dgm:t>
    </dgm:pt>
    <dgm:pt modelId="{768A3B7A-9E71-48CE-8C93-C0683E68F271}" type="pres">
      <dgm:prSet presAssocID="{0F6A3C54-5109-4CA7-B8B2-DA6357ACD2B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9AC7E2-2E7E-446F-B74F-EE42D4961C7D}" type="pres">
      <dgm:prSet presAssocID="{0F6A3C54-5109-4CA7-B8B2-DA6357ACD2B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D4F6F8E-A9B5-451E-B0B5-8B6B42BA79D7}" type="presOf" srcId="{3CBB2B2A-B28A-46F5-82AB-43F31DB7245D}" destId="{579AC7E2-2E7E-446F-B74F-EE42D4961C7D}" srcOrd="0" destOrd="0" presId="urn:microsoft.com/office/officeart/2005/8/layout/hList1"/>
    <dgm:cxn modelId="{4D6FD3DF-BB49-4BC9-9454-BB57E9B66ADC}" srcId="{3CBB2B2A-B28A-46F5-82AB-43F31DB7245D}" destId="{36EF257B-505A-4BEF-A87A-ED1E54D61363}" srcOrd="0" destOrd="0" parTransId="{51839D85-C97F-4BAE-B662-D96A6CA5AD41}" sibTransId="{DD58CEC2-0BAA-4D43-9377-25333BC6BA80}"/>
    <dgm:cxn modelId="{20B9118B-A2CE-41F8-8065-C48C86E18872}" srcId="{0F6A3C54-5109-4CA7-B8B2-DA6357ACD2B3}" destId="{3CBB2B2A-B28A-46F5-82AB-43F31DB7245D}" srcOrd="0" destOrd="0" parTransId="{756FA8BE-69F3-4F00-8858-02D2DE7CC034}" sibTransId="{0DB72383-0A47-4DE2-8309-D03344D69F57}"/>
    <dgm:cxn modelId="{64052CE2-C251-4550-BE60-BDCFCD524F17}" type="presOf" srcId="{724B92ED-8D0C-45A8-8525-0F25546C61F3}" destId="{579AC7E2-2E7E-446F-B74F-EE42D4961C7D}" srcOrd="0" destOrd="2" presId="urn:microsoft.com/office/officeart/2005/8/layout/hList1"/>
    <dgm:cxn modelId="{34AF2D4A-9FB3-4172-9E7B-C8487C518FEB}" type="presOf" srcId="{0F6A3C54-5109-4CA7-B8B2-DA6357ACD2B3}" destId="{768A3B7A-9E71-48CE-8C93-C0683E68F271}" srcOrd="0" destOrd="0" presId="urn:microsoft.com/office/officeart/2005/8/layout/hList1"/>
    <dgm:cxn modelId="{63C3B2C7-2775-4449-9D8E-B807643083C9}" srcId="{6340619E-248C-4E9B-A5F1-8D9BFE958EE6}" destId="{0F6A3C54-5109-4CA7-B8B2-DA6357ACD2B3}" srcOrd="0" destOrd="0" parTransId="{B20196CC-CB15-4DF9-805F-6CA1D2FCB51D}" sibTransId="{549825E8-8764-45A2-A176-DD1375CDE224}"/>
    <dgm:cxn modelId="{6BED4048-8907-45E0-93BF-4138D24918CE}" type="presOf" srcId="{36EF257B-505A-4BEF-A87A-ED1E54D61363}" destId="{579AC7E2-2E7E-446F-B74F-EE42D4961C7D}" srcOrd="0" destOrd="1" presId="urn:microsoft.com/office/officeart/2005/8/layout/hList1"/>
    <dgm:cxn modelId="{633A8293-D8E7-4A7E-A6C7-033E1F1A3709}" srcId="{3CBB2B2A-B28A-46F5-82AB-43F31DB7245D}" destId="{724B92ED-8D0C-45A8-8525-0F25546C61F3}" srcOrd="1" destOrd="0" parTransId="{F148AD54-0170-4C4B-ADA1-A211C02E147A}" sibTransId="{89A62107-7EEE-46BC-BF64-AF06EA77B44B}"/>
    <dgm:cxn modelId="{602B0770-70F6-428C-A638-7AA1D5BBE499}" type="presOf" srcId="{6340619E-248C-4E9B-A5F1-8D9BFE958EE6}" destId="{BA0DDC57-FC78-4C3D-9083-C3EE66D6F982}" srcOrd="0" destOrd="0" presId="urn:microsoft.com/office/officeart/2005/8/layout/hList1"/>
    <dgm:cxn modelId="{0508570D-027E-4D36-B1A4-BEBA35AC36E8}" type="presParOf" srcId="{BA0DDC57-FC78-4C3D-9083-C3EE66D6F982}" destId="{916D2C14-A719-4C1C-9443-4E2D71351591}" srcOrd="0" destOrd="0" presId="urn:microsoft.com/office/officeart/2005/8/layout/hList1"/>
    <dgm:cxn modelId="{0E9168C7-4393-405D-90CA-EAAB6AF9F350}" type="presParOf" srcId="{916D2C14-A719-4C1C-9443-4E2D71351591}" destId="{768A3B7A-9E71-48CE-8C93-C0683E68F271}" srcOrd="0" destOrd="0" presId="urn:microsoft.com/office/officeart/2005/8/layout/hList1"/>
    <dgm:cxn modelId="{D449CDB6-18B9-40D1-9E8B-B8132237343E}" type="presParOf" srcId="{916D2C14-A719-4C1C-9443-4E2D71351591}" destId="{579AC7E2-2E7E-446F-B74F-EE42D4961C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0.1702</cdr:x>
      <cdr:y>0.85138</cdr:y>
    </cdr:from>
    <cdr:to>
      <cdr:x>0.89554</cdr:x>
      <cdr:y>0.99511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017431" y="5058434"/>
          <a:ext cx="4335887" cy="853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200" dirty="0"/>
            <a:t>Administración</a:t>
          </a:r>
          <a:r>
            <a:rPr lang="es-MX" sz="1200" baseline="0" dirty="0"/>
            <a:t> y Finanzas está compuesto por </a:t>
          </a:r>
          <a:r>
            <a:rPr lang="es-MX" sz="1200" dirty="0"/>
            <a:t>Recursos Humanos, Tecnologías de la Información, Contabilidad y Finanzas, Recursos Materiales, Atención ASEY y </a:t>
          </a:r>
          <a:r>
            <a:rPr lang="es-MX" sz="1200" dirty="0" smtClean="0"/>
            <a:t>Almacén </a:t>
          </a:r>
          <a:r>
            <a:rPr lang="es-MX" sz="1200" dirty="0"/>
            <a:t>de la Cuenta Pública.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56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29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27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612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34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4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22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73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554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6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0DF05-052E-4535-B79D-3B01C534D91C}" type="datetimeFigureOut">
              <a:rPr lang="es-MX" smtClean="0"/>
              <a:t>17/05/2016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D6E8-156A-400E-A2E9-E61AED70FAB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88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41232" y="276059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Nuevas obligaciones </a:t>
            </a:r>
            <a:br>
              <a:rPr lang="es-MX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 disponibilidad presupuestal</a:t>
            </a:r>
            <a:endParaRPr lang="es-MX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36472" y="6527305"/>
            <a:ext cx="34656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57578" y="6432356"/>
            <a:ext cx="1144931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0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795974745"/>
              </p:ext>
            </p:extLst>
          </p:nvPr>
        </p:nvGraphicFramePr>
        <p:xfrm>
          <a:off x="835572" y="268014"/>
          <a:ext cx="10783614" cy="6180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236472" y="6543071"/>
            <a:ext cx="34656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7578" y="6495420"/>
            <a:ext cx="1144931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78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488576" y="17494"/>
            <a:ext cx="2070848" cy="130436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/>
              <a:t>SNA</a:t>
            </a:r>
            <a:endParaRPr lang="es-MX" sz="3600" b="1" dirty="0"/>
          </a:p>
        </p:txBody>
      </p:sp>
      <p:cxnSp>
        <p:nvCxnSpPr>
          <p:cNvPr id="7" name="Conector recto de flecha 6"/>
          <p:cNvCxnSpPr>
            <a:stCxn id="5" idx="6"/>
          </p:cNvCxnSpPr>
          <p:nvPr/>
        </p:nvCxnSpPr>
        <p:spPr>
          <a:xfrm>
            <a:off x="2559424" y="669676"/>
            <a:ext cx="2227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4787153" y="280272"/>
            <a:ext cx="1707776" cy="7799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SNF</a:t>
            </a:r>
            <a:endParaRPr lang="es-MX" sz="2800" dirty="0"/>
          </a:p>
        </p:txBody>
      </p:sp>
      <p:sp>
        <p:nvSpPr>
          <p:cNvPr id="9" name="Flecha abajo 8"/>
          <p:cNvSpPr/>
          <p:nvPr/>
        </p:nvSpPr>
        <p:spPr>
          <a:xfrm>
            <a:off x="1358153" y="1550469"/>
            <a:ext cx="510988" cy="53788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redondeado 9"/>
          <p:cNvSpPr/>
          <p:nvPr/>
        </p:nvSpPr>
        <p:spPr>
          <a:xfrm>
            <a:off x="488576" y="2152400"/>
            <a:ext cx="2595282" cy="130436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El 27 de mayo del 2015 se publicó en el Diario Oficial de la Federación</a:t>
            </a:r>
            <a:endParaRPr lang="es-MX" dirty="0"/>
          </a:p>
        </p:txBody>
      </p:sp>
      <p:sp>
        <p:nvSpPr>
          <p:cNvPr id="11" name="Explosión 2 10"/>
          <p:cNvSpPr/>
          <p:nvPr/>
        </p:nvSpPr>
        <p:spPr>
          <a:xfrm>
            <a:off x="2413747" y="1403334"/>
            <a:ext cx="3227294" cy="1141412"/>
          </a:xfrm>
          <a:prstGeom prst="irregularSeal2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Transitorios</a:t>
            </a:r>
            <a:endParaRPr lang="es-MX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Conector recto de flecha 12"/>
          <p:cNvCxnSpPr>
            <a:stCxn id="10" idx="2"/>
          </p:cNvCxnSpPr>
          <p:nvPr/>
        </p:nvCxnSpPr>
        <p:spPr>
          <a:xfrm>
            <a:off x="1786217" y="3456765"/>
            <a:ext cx="0" cy="45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488576" y="3915552"/>
            <a:ext cx="2595282" cy="8455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Forma límites para publicar LEYES GENERALES</a:t>
            </a:r>
            <a:endParaRPr lang="es-MX" dirty="0"/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059227"/>
              </p:ext>
            </p:extLst>
          </p:nvPr>
        </p:nvGraphicFramePr>
        <p:xfrm>
          <a:off x="4381500" y="4323621"/>
          <a:ext cx="3429000" cy="165069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30506"/>
                <a:gridCol w="1398494"/>
              </a:tblGrid>
              <a:tr h="924552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CONGRESO DE LA UNIÓN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SENADO</a:t>
                      </a:r>
                      <a:endParaRPr lang="es-MX" dirty="0"/>
                    </a:p>
                  </a:txBody>
                  <a:tcPr anchor="ctr"/>
                </a:tc>
              </a:tr>
              <a:tr h="726141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DIPUTADOS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Rectángulo redondeado 14"/>
          <p:cNvSpPr/>
          <p:nvPr/>
        </p:nvSpPr>
        <p:spPr>
          <a:xfrm>
            <a:off x="3406588" y="4029057"/>
            <a:ext cx="2689412" cy="61856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 más tardar el 27 de mayo de 2016</a:t>
            </a:r>
            <a:endParaRPr lang="es-MX" dirty="0"/>
          </a:p>
        </p:txBody>
      </p:sp>
      <p:cxnSp>
        <p:nvCxnSpPr>
          <p:cNvPr id="17" name="Conector angular 16"/>
          <p:cNvCxnSpPr>
            <a:stCxn id="14" idx="2"/>
            <a:endCxn id="15" idx="1"/>
          </p:cNvCxnSpPr>
          <p:nvPr/>
        </p:nvCxnSpPr>
        <p:spPr>
          <a:xfrm rot="5400000" flipH="1" flipV="1">
            <a:off x="2385007" y="3739549"/>
            <a:ext cx="422789" cy="1620371"/>
          </a:xfrm>
          <a:prstGeom prst="bentConnector4">
            <a:avLst>
              <a:gd name="adj1" fmla="val -54070"/>
              <a:gd name="adj2" fmla="val 9004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Flecha abajo 19"/>
          <p:cNvSpPr/>
          <p:nvPr/>
        </p:nvSpPr>
        <p:spPr>
          <a:xfrm>
            <a:off x="6763872" y="4967396"/>
            <a:ext cx="605118" cy="470645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ortar rectángulo de esquina diagonal 20"/>
          <p:cNvSpPr/>
          <p:nvPr/>
        </p:nvSpPr>
        <p:spPr>
          <a:xfrm>
            <a:off x="7113494" y="1254225"/>
            <a:ext cx="3751729" cy="965807"/>
          </a:xfrm>
          <a:prstGeom prst="snip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ESTADOS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 smtClean="0"/>
              <a:t>Constituciones Locales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 smtClean="0"/>
              <a:t>Reformas Anticorrupción</a:t>
            </a:r>
            <a:endParaRPr lang="es-MX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271182" y="5678702"/>
            <a:ext cx="3657600" cy="77992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180 días hábiles</a:t>
            </a:r>
          </a:p>
          <a:p>
            <a:pPr algn="ctr"/>
            <a:r>
              <a:rPr lang="es-MX" dirty="0" smtClean="0"/>
              <a:t>Modificación de Leyes Estatales</a:t>
            </a:r>
            <a:endParaRPr lang="es-MX" dirty="0"/>
          </a:p>
        </p:txBody>
      </p:sp>
      <p:sp>
        <p:nvSpPr>
          <p:cNvPr id="25" name="Flecha a la derecha con muesca 24"/>
          <p:cNvSpPr/>
          <p:nvPr/>
        </p:nvSpPr>
        <p:spPr>
          <a:xfrm rot="5400000">
            <a:off x="517709" y="4983008"/>
            <a:ext cx="1062322" cy="618565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7" name="Conector recto de flecha 26"/>
          <p:cNvCxnSpPr/>
          <p:nvPr/>
        </p:nvCxnSpPr>
        <p:spPr>
          <a:xfrm flipV="1">
            <a:off x="5595321" y="1747022"/>
            <a:ext cx="14724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8" name="Diagrama 27"/>
          <p:cNvGraphicFramePr/>
          <p:nvPr>
            <p:extLst>
              <p:ext uri="{D42A27DB-BD31-4B8C-83A1-F6EECF244321}">
                <p14:modId xmlns:p14="http://schemas.microsoft.com/office/powerpoint/2010/main" val="1926053422"/>
              </p:ext>
            </p:extLst>
          </p:nvPr>
        </p:nvGraphicFramePr>
        <p:xfrm>
          <a:off x="8168108" y="2378463"/>
          <a:ext cx="3792073" cy="3538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Rectángulo 29"/>
          <p:cNvSpPr/>
          <p:nvPr/>
        </p:nvSpPr>
        <p:spPr>
          <a:xfrm>
            <a:off x="4168587" y="6068666"/>
            <a:ext cx="3482789" cy="3899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Ejemplo: Ley de Fiscalización.</a:t>
            </a:r>
            <a:endParaRPr lang="es-MX" dirty="0"/>
          </a:p>
        </p:txBody>
      </p:sp>
      <p:cxnSp>
        <p:nvCxnSpPr>
          <p:cNvPr id="32" name="Conector recto de flecha 31"/>
          <p:cNvCxnSpPr>
            <a:endCxn id="30" idx="1"/>
          </p:cNvCxnSpPr>
          <p:nvPr/>
        </p:nvCxnSpPr>
        <p:spPr>
          <a:xfrm>
            <a:off x="3928782" y="6241894"/>
            <a:ext cx="2398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lipse 1"/>
          <p:cNvSpPr/>
          <p:nvPr/>
        </p:nvSpPr>
        <p:spPr>
          <a:xfrm>
            <a:off x="271182" y="876517"/>
            <a:ext cx="468405" cy="3777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1</a:t>
            </a:r>
            <a:endParaRPr lang="es-MX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217393" y="2115629"/>
            <a:ext cx="468405" cy="3777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2</a:t>
            </a:r>
            <a:endParaRPr lang="es-MX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71182" y="3708311"/>
            <a:ext cx="468405" cy="3777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4</a:t>
            </a:r>
            <a:endParaRPr lang="es-MX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6900585" y="1064975"/>
            <a:ext cx="468405" cy="3777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3</a:t>
            </a:r>
            <a:endParaRPr lang="es-MX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Elipse 28"/>
          <p:cNvSpPr/>
          <p:nvPr/>
        </p:nvSpPr>
        <p:spPr>
          <a:xfrm>
            <a:off x="36979" y="5529197"/>
            <a:ext cx="468405" cy="3777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5</a:t>
            </a:r>
            <a:endParaRPr lang="es-MX" b="1" dirty="0">
              <a:ln w="222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57578" y="6561146"/>
            <a:ext cx="1144931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236472" y="6578821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8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1050" y="218940"/>
            <a:ext cx="7973412" cy="641861"/>
          </a:xfrm>
        </p:spPr>
        <p:txBody>
          <a:bodyPr>
            <a:normAutofit fontScale="90000"/>
          </a:bodyPr>
          <a:lstStyle/>
          <a:p>
            <a:r>
              <a:rPr lang="es-MX" sz="4800" b="1" dirty="0" smtClean="0"/>
              <a:t>Universo Fiscalizable en Yucatán</a:t>
            </a:r>
            <a:endParaRPr lang="es-MX" sz="48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385146"/>
              </p:ext>
            </p:extLst>
          </p:nvPr>
        </p:nvGraphicFramePr>
        <p:xfrm>
          <a:off x="818644" y="905625"/>
          <a:ext cx="6908680" cy="538080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4856224"/>
                <a:gridCol w="2052456"/>
              </a:tblGrid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TIPO DE ENTIDAD FISCALIZADA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540385" lv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NÚMERO</a:t>
                      </a:r>
                      <a:r>
                        <a:rPr lang="es-MX" sz="1800" baseline="0" dirty="0" smtClean="0">
                          <a:effectLst/>
                        </a:rPr>
                        <a:t> DE ENTIDADES FISCALIZADAS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Poder Ejecutivo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Poder Legislativo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Poder Judicial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Organismos autónomos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5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Entidades Paraestatales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74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Municipios con población mayores a 25,000 Habitantes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13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42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Municipios con población menor a 25,000 y mayor a 5,000 habitantes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(Especificar el nombre del o los municipios)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39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Municipios con población menor a 5,000 Habitantes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(Especificar el nombre del o los municipios)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54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Otros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16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Total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540385"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204</a:t>
                      </a:r>
                      <a:endParaRPr lang="es-MX" sz="2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122024" y="1887865"/>
            <a:ext cx="3871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ASEY se realizan 2 tipos de Auditorías: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al Cumplimiento Financiero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Cumplimiento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Obra Pública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al Desempeño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57578" y="6509630"/>
            <a:ext cx="1144931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36472" y="6578821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7807" y="386368"/>
            <a:ext cx="6093602" cy="824248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Humanos con los que cuenta la ASEY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784128"/>
              </p:ext>
            </p:extLst>
          </p:nvPr>
        </p:nvGraphicFramePr>
        <p:xfrm>
          <a:off x="6845336" y="193183"/>
          <a:ext cx="5346664" cy="5941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764956"/>
              </p:ext>
            </p:extLst>
          </p:nvPr>
        </p:nvGraphicFramePr>
        <p:xfrm>
          <a:off x="236472" y="1532586"/>
          <a:ext cx="6730997" cy="361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57578" y="5549812"/>
            <a:ext cx="6737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Actualmente se cuenta con un total de </a:t>
            </a:r>
            <a:r>
              <a:rPr lang="es-MX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servidores públicos.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7578" y="6419477"/>
            <a:ext cx="1144931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236472" y="6488668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de la revisión de la Cuenta </a:t>
            </a: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ública 2014</a:t>
            </a:r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entregaron al H. Congreso del Estado </a:t>
            </a:r>
            <a:r>
              <a:rPr lang="es-MX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Auditorías de Cumplimiento Financiero y </a:t>
            </a:r>
            <a:r>
              <a:rPr lang="es-MX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Auditorías al Desempeño, es decir, un total de 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dictámenes de auditorías.</a:t>
            </a: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acuerdo al Programa Anual de Auditorías, que tenía un total de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218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realizarse en 2015, se detectó que </a:t>
            </a:r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s-MX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Entidades no recibieron y ejercieron recursos estatales o municipales durante el ejercicio fiscalizado, por lo cual se cumplió con el programa.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7578" y="6509630"/>
            <a:ext cx="1144931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236472" y="6578821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Presupuesto actual</a:t>
            </a:r>
            <a:endParaRPr lang="es-MX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87" t="26875" r="25625" b="43750"/>
          <a:stretch/>
        </p:blipFill>
        <p:spPr bwMode="auto">
          <a:xfrm>
            <a:off x="579120" y="1508759"/>
            <a:ext cx="10210800" cy="503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7578" y="6419477"/>
            <a:ext cx="11449318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236472" y="6488668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82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8680" y="624840"/>
            <a:ext cx="10515600" cy="5852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pPr algn="just"/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Las obligaciones de las leyes que entran en vigor, otorgan nuevas facultades y atribuciones a nuestra EFSL, lo cual implica una necesidad de recursos (humanos, materiales, tecnológicos y financieros) con los que actualmente no se cuentan.</a:t>
            </a:r>
          </a:p>
          <a:p>
            <a:pPr algn="just"/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Para alcanzar los objetivos que plantean las nuevas disposiciones, se requiere realizar una reestructura de las EFSL, lo que implica contrataciones de personal y creación de nuevos procedimientos que eficiente la labor fiscalizadora. </a:t>
            </a:r>
          </a:p>
          <a:p>
            <a:pPr algn="just"/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No se puede cuantificar actualmente de manera precisa, los gastos en los que se incurrirá derivado de los nuevos procedimientos. Sin embargo se estima un aumento de al menos un 30% de los gastos presupuestados.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7578" y="6509630"/>
            <a:ext cx="11629622" cy="4571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236472" y="6578821"/>
            <a:ext cx="29963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Auditoría Superior del Estado de Yucatán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554</Words>
  <Application>Microsoft Office PowerPoint</Application>
  <PresentationFormat>Panorámica</PresentationFormat>
  <Paragraphs>88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Tema de Office</vt:lpstr>
      <vt:lpstr>Nuevas obligaciones  vs disponibilidad presupuestal</vt:lpstr>
      <vt:lpstr>Presentación de PowerPoint</vt:lpstr>
      <vt:lpstr>Presentación de PowerPoint</vt:lpstr>
      <vt:lpstr>Universo Fiscalizable en Yucatán</vt:lpstr>
      <vt:lpstr>Recursos Humanos con los que cuenta la ASEY</vt:lpstr>
      <vt:lpstr>Resultados de la revisión de la Cuenta Pública 2014</vt:lpstr>
      <vt:lpstr>Presupuesto actual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alejandra.palma</dc:creator>
  <cp:lastModifiedBy>Paola Carvajal Gonzalez</cp:lastModifiedBy>
  <cp:revision>35</cp:revision>
  <cp:lastPrinted>2016-05-10T03:03:31Z</cp:lastPrinted>
  <dcterms:created xsi:type="dcterms:W3CDTF">2016-05-07T12:44:28Z</dcterms:created>
  <dcterms:modified xsi:type="dcterms:W3CDTF">2016-05-17T23:37:58Z</dcterms:modified>
</cp:coreProperties>
</file>